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1" r:id="rId8"/>
    <p:sldId id="264"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7"/>
    <p:restoredTop sz="64177"/>
  </p:normalViewPr>
  <p:slideViewPr>
    <p:cSldViewPr snapToGrid="0" snapToObjects="1">
      <p:cViewPr varScale="1">
        <p:scale>
          <a:sx n="62" d="100"/>
          <a:sy n="62" d="100"/>
        </p:scale>
        <p:origin x="1392" y="192"/>
      </p:cViewPr>
      <p:guideLst>
        <p:guide orient="horz" pos="2160"/>
        <p:guide pos="3840"/>
      </p:guideLst>
    </p:cSldViewPr>
  </p:slideViewPr>
  <p:notesTextViewPr>
    <p:cViewPr>
      <p:scale>
        <a:sx n="1" d="1"/>
        <a:sy n="1" d="1"/>
      </p:scale>
      <p:origin x="0" y="-592"/>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8F91B-027C-F645-B5D0-00F7D9BF1569}" type="datetimeFigureOut">
              <a:rPr lang="en-US" smtClean="0"/>
              <a:t>8/10/17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DC73-DBDD-DD42-8DEF-337A993B435B}" type="slidenum">
              <a:rPr lang="en-US" smtClean="0"/>
              <a:t>‹#›</a:t>
            </a:fld>
            <a:endParaRPr lang="en-US"/>
          </a:p>
        </p:txBody>
      </p:sp>
    </p:spTree>
    <p:extLst>
      <p:ext uri="{BB962C8B-B14F-4D97-AF65-F5344CB8AC3E}">
        <p14:creationId xmlns:p14="http://schemas.microsoft.com/office/powerpoint/2010/main" val="29608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1</a:t>
            </a:fld>
            <a:endParaRPr lang="en-US"/>
          </a:p>
        </p:txBody>
      </p:sp>
    </p:spTree>
    <p:extLst>
      <p:ext uri="{BB962C8B-B14F-4D97-AF65-F5344CB8AC3E}">
        <p14:creationId xmlns:p14="http://schemas.microsoft.com/office/powerpoint/2010/main" val="122203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a:t>
            </a:r>
            <a:r>
              <a:rPr lang="en-US" baseline="0" dirty="0" smtClean="0"/>
              <a:t> - Introduction</a:t>
            </a:r>
            <a:endParaRPr lang="en-US" dirty="0" smtClean="0"/>
          </a:p>
        </p:txBody>
      </p:sp>
      <p:sp>
        <p:nvSpPr>
          <p:cNvPr id="4" name="Slide Number Placeholder 3"/>
          <p:cNvSpPr>
            <a:spLocks noGrp="1"/>
          </p:cNvSpPr>
          <p:nvPr>
            <p:ph type="sldNum" sz="quarter" idx="10"/>
          </p:nvPr>
        </p:nvSpPr>
        <p:spPr/>
        <p:txBody>
          <a:bodyPr/>
          <a:lstStyle/>
          <a:p>
            <a:fld id="{C0FDDC73-DBDD-DD42-8DEF-337A993B435B}" type="slidenum">
              <a:rPr lang="en-US" smtClean="0"/>
              <a:t>2</a:t>
            </a:fld>
            <a:endParaRPr lang="en-US"/>
          </a:p>
        </p:txBody>
      </p:sp>
    </p:spTree>
    <p:extLst>
      <p:ext uri="{BB962C8B-B14F-4D97-AF65-F5344CB8AC3E}">
        <p14:creationId xmlns:p14="http://schemas.microsoft.com/office/powerpoint/2010/main" val="433039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Agenda</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3</a:t>
            </a:fld>
            <a:endParaRPr lang="en-US"/>
          </a:p>
        </p:txBody>
      </p:sp>
    </p:spTree>
    <p:extLst>
      <p:ext uri="{BB962C8B-B14F-4D97-AF65-F5344CB8AC3E}">
        <p14:creationId xmlns:p14="http://schemas.microsoft.com/office/powerpoint/2010/main" val="58873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 Problem</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Nowadays, flying is the preferred method of transportation for long distances. For example; George Bush International served 44 million passengers in 2015.  Airports are always packed and getting to your gate on time sometime can be a challenge. </a:t>
            </a:r>
          </a:p>
          <a:p>
            <a:endParaRPr lang="en-US" baseline="0" dirty="0" smtClean="0"/>
          </a:p>
          <a:p>
            <a:r>
              <a:rPr lang="en-US" baseline="0" dirty="0" smtClean="0"/>
              <a:t>Here is Houston for example, we need to account for traffic, which can easily make you late for your flight. Sometimes you need park miles away, check in, go through TSA,  walk some more to get to your gate. Let’s not forget the lines and you’re luck if you find a seat to wait for boarding. We need to be diligent to make sure to be at the gate on time. </a:t>
            </a:r>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C0FDDC73-DBDD-DD42-8DEF-337A993B435B}" type="slidenum">
              <a:rPr lang="en-US" smtClean="0"/>
              <a:t>4</a:t>
            </a:fld>
            <a:endParaRPr lang="en-US"/>
          </a:p>
        </p:txBody>
      </p:sp>
    </p:spTree>
    <p:extLst>
      <p:ext uri="{BB962C8B-B14F-4D97-AF65-F5344CB8AC3E}">
        <p14:creationId xmlns:p14="http://schemas.microsoft.com/office/powerpoint/2010/main" val="183256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Frank &amp; </a:t>
            </a:r>
            <a:r>
              <a:rPr lang="en-US" dirty="0" err="1" smtClean="0"/>
              <a:t>Duy</a:t>
            </a:r>
            <a:r>
              <a:rPr lang="en-US" dirty="0" smtClean="0"/>
              <a:t> </a:t>
            </a:r>
            <a:r>
              <a:rPr lang="mr-IN" dirty="0" smtClean="0"/>
              <a:t>–</a:t>
            </a:r>
            <a:r>
              <a:rPr lang="en-US" dirty="0" smtClean="0"/>
              <a:t> Solution (Front End)</a:t>
            </a:r>
          </a:p>
          <a:p>
            <a:endParaRPr lang="en-US" dirty="0" smtClean="0"/>
          </a:p>
          <a:p>
            <a:r>
              <a:rPr lang="en-US" sz="1200" kern="1200" dirty="0" smtClean="0">
                <a:solidFill>
                  <a:schemeClr val="tx1"/>
                </a:solidFill>
                <a:effectLst/>
                <a:latin typeface="+mn-lt"/>
                <a:ea typeface="+mn-ea"/>
                <a:cs typeface="+mn-cs"/>
              </a:rPr>
              <a:t>Our idea was to develop an application where travelers could check their flight status of their flight, but wanted to go a step further, our goal was also to provide weather information and a map so travelers could see where their airplane was live. The weather information we would display would be the same whether information pilots, airport and airline employees have access so the traveler would have access to the same information. And the map,  that is the cool factor.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wanted the app to friendly to aviation enthusiasts and the weather information and the live map give those users a whole different meaning. They can see the information about the flight, altitude, heading, the weather information can give them clues to which runway they use, whether or not a flight would be affected by adverse weather, and so 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You can type in a city an airport name and you will see weather information and the live map showing all flight on that specific area. You can click on the airplane and see additional information about the flight (altitude, heading,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and it’s route. On the top right hand corner, you’ll see weather information, sky condition, wind direction, visibility and temperature. ON the lower right hand corner, you’ll see flight information, departure, arrival, status, etc.</a:t>
            </a:r>
          </a:p>
          <a:p>
            <a:endParaRPr lang="en-US" baseline="0" dirty="0" smtClean="0"/>
          </a:p>
          <a:p>
            <a:r>
              <a:rPr lang="en-US" baseline="0" dirty="0" smtClean="0"/>
              <a:t>Tracking your loved ones</a:t>
            </a:r>
          </a:p>
          <a:p>
            <a:r>
              <a:rPr lang="en-US" baseline="0" dirty="0" smtClean="0"/>
              <a:t>Checking Weather </a:t>
            </a:r>
            <a:r>
              <a:rPr lang="mr-IN" baseline="0" dirty="0" smtClean="0"/>
              <a:t>–</a:t>
            </a:r>
            <a:r>
              <a:rPr lang="en-US" baseline="0" dirty="0" smtClean="0"/>
              <a:t> Origin and Destination</a:t>
            </a:r>
          </a:p>
          <a:p>
            <a:endParaRPr lang="en-US" smtClean="0"/>
          </a:p>
          <a:p>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5</a:t>
            </a:fld>
            <a:endParaRPr lang="en-US"/>
          </a:p>
        </p:txBody>
      </p:sp>
    </p:spTree>
    <p:extLst>
      <p:ext uri="{BB962C8B-B14F-4D97-AF65-F5344CB8AC3E}">
        <p14:creationId xmlns:p14="http://schemas.microsoft.com/office/powerpoint/2010/main" val="58943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Aamir</a:t>
            </a:r>
            <a:r>
              <a:rPr lang="en-US" dirty="0" smtClean="0"/>
              <a:t> </a:t>
            </a:r>
            <a:r>
              <a:rPr lang="mr-IN" dirty="0" smtClean="0"/>
              <a:t>–</a:t>
            </a:r>
            <a:r>
              <a:rPr lang="en-US" dirty="0" smtClean="0"/>
              <a:t> Technologies (Back end explanation)</a:t>
            </a:r>
          </a:p>
          <a:p>
            <a:endParaRPr lang="en-US" dirty="0" smtClean="0"/>
          </a:p>
          <a:p>
            <a:r>
              <a:rPr lang="en-US" dirty="0" smtClean="0"/>
              <a:t>*Make sure to mention the 2 new technologies, Wireframe and </a:t>
            </a:r>
            <a:r>
              <a:rPr lang="en-US" dirty="0" err="1" smtClean="0"/>
              <a:t>Jquery</a:t>
            </a:r>
            <a:r>
              <a:rPr lang="en-US" baseline="0" dirty="0" smtClean="0"/>
              <a:t> Autocomplete.</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7</a:t>
            </a:fld>
            <a:endParaRPr lang="en-US"/>
          </a:p>
        </p:txBody>
      </p:sp>
    </p:spTree>
    <p:extLst>
      <p:ext uri="{BB962C8B-B14F-4D97-AF65-F5344CB8AC3E}">
        <p14:creationId xmlns:p14="http://schemas.microsoft.com/office/powerpoint/2010/main" val="110453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&amp; </a:t>
            </a:r>
            <a:r>
              <a:rPr lang="en-US" dirty="0" err="1" smtClean="0"/>
              <a:t>Faris</a:t>
            </a:r>
            <a:endParaRPr lang="en-US" dirty="0"/>
          </a:p>
        </p:txBody>
      </p:sp>
      <p:sp>
        <p:nvSpPr>
          <p:cNvPr id="4" name="Slide Number Placeholder 3"/>
          <p:cNvSpPr>
            <a:spLocks noGrp="1"/>
          </p:cNvSpPr>
          <p:nvPr>
            <p:ph type="sldNum" sz="quarter" idx="10"/>
          </p:nvPr>
        </p:nvSpPr>
        <p:spPr/>
        <p:txBody>
          <a:bodyPr/>
          <a:lstStyle/>
          <a:p>
            <a:fld id="{C0FDDC73-DBDD-DD42-8DEF-337A993B435B}" type="slidenum">
              <a:rPr lang="en-US" smtClean="0"/>
              <a:t>8</a:t>
            </a:fld>
            <a:endParaRPr lang="en-US"/>
          </a:p>
        </p:txBody>
      </p:sp>
    </p:spTree>
    <p:extLst>
      <p:ext uri="{BB962C8B-B14F-4D97-AF65-F5344CB8AC3E}">
        <p14:creationId xmlns:p14="http://schemas.microsoft.com/office/powerpoint/2010/main" val="117992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040670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3878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982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4841-B7A7-CC47-B94D-AC5A3B885810}"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8027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644841-B7A7-CC47-B94D-AC5A3B885810}"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50069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44841-B7A7-CC47-B94D-AC5A3B885810}"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388188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44841-B7A7-CC47-B94D-AC5A3B885810}" type="datetimeFigureOut">
              <a:rPr lang="en-US" smtClean="0"/>
              <a:t>8/10/17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2935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44841-B7A7-CC47-B94D-AC5A3B885810}" type="datetimeFigureOut">
              <a:rPr lang="en-US" smtClean="0"/>
              <a:t>8/10/17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29919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44841-B7A7-CC47-B94D-AC5A3B885810}" type="datetimeFigureOut">
              <a:rPr lang="en-US" smtClean="0"/>
              <a:t>8/10/17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262591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109698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4841-B7A7-CC47-B94D-AC5A3B885810}"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F1979C-FFBD-BF4E-868C-02E31CBF623C}" type="slidenum">
              <a:rPr lang="en-US" smtClean="0"/>
              <a:t>‹#›</a:t>
            </a:fld>
            <a:endParaRPr lang="en-US"/>
          </a:p>
        </p:txBody>
      </p:sp>
    </p:spTree>
    <p:extLst>
      <p:ext uri="{BB962C8B-B14F-4D97-AF65-F5344CB8AC3E}">
        <p14:creationId xmlns:p14="http://schemas.microsoft.com/office/powerpoint/2010/main" val="9242064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44841-B7A7-CC47-B94D-AC5A3B885810}" type="datetimeFigureOut">
              <a:rPr lang="en-US" smtClean="0"/>
              <a:t>8/10/17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1979C-FFBD-BF4E-868C-02E31CBF623C}" type="slidenum">
              <a:rPr lang="en-US" smtClean="0"/>
              <a:t>‹#›</a:t>
            </a:fld>
            <a:endParaRPr lang="en-US"/>
          </a:p>
        </p:txBody>
      </p:sp>
    </p:spTree>
    <p:extLst>
      <p:ext uri="{BB962C8B-B14F-4D97-AF65-F5344CB8AC3E}">
        <p14:creationId xmlns:p14="http://schemas.microsoft.com/office/powerpoint/2010/main" val="1508611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hyperlink" Target="https://avwx.res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122362"/>
            <a:ext cx="9144000" cy="4516438"/>
          </a:xfrm>
          <a:solidFill>
            <a:schemeClr val="accent1">
              <a:lumMod val="50000"/>
              <a:alpha val="90000"/>
            </a:schemeClr>
          </a:solidFill>
          <a:effectLst>
            <a:softEdge rad="31750"/>
          </a:effectLst>
        </p:spPr>
        <p:txBody>
          <a:bodyPr>
            <a:normAutofit/>
          </a:bodyPr>
          <a:lstStyle/>
          <a:p>
            <a:r>
              <a:rPr lang="en-US" sz="8000" b="1" smtClean="0">
                <a:solidFill>
                  <a:schemeClr val="bg1"/>
                </a:solidFill>
              </a:rPr>
              <a:t>Mavericks</a:t>
            </a:r>
            <a:r>
              <a:rPr lang="en-US" sz="8000" b="1" dirty="0" smtClean="0">
                <a:solidFill>
                  <a:schemeClr val="bg1"/>
                </a:solidFill>
              </a:rPr>
              <a:t/>
            </a:r>
            <a:br>
              <a:rPr lang="en-US" sz="8000" b="1" dirty="0" smtClean="0">
                <a:solidFill>
                  <a:schemeClr val="bg1"/>
                </a:solidFill>
              </a:rPr>
            </a:br>
            <a:r>
              <a:rPr lang="en-US" sz="3300" b="1" dirty="0" smtClean="0">
                <a:solidFill>
                  <a:schemeClr val="bg1"/>
                </a:solidFill>
              </a:rPr>
              <a:t>Flight Tracking Mobile App</a:t>
            </a:r>
            <a:r>
              <a:rPr lang="en-US" sz="8000" b="1" dirty="0" smtClean="0">
                <a:solidFill>
                  <a:schemeClr val="bg1"/>
                </a:solidFill>
              </a:rPr>
              <a:t/>
            </a:r>
            <a:br>
              <a:rPr lang="en-US" sz="8000" b="1" dirty="0" smtClean="0">
                <a:solidFill>
                  <a:schemeClr val="bg1"/>
                </a:solidFill>
              </a:rPr>
            </a:br>
            <a:endParaRPr lang="en-US" sz="8000" b="1"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387285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 y="0"/>
            <a:ext cx="12338304"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Meet our team</a:t>
            </a:r>
            <a:endParaRPr lang="en-US" dirty="0">
              <a:solidFill>
                <a:schemeClr val="bg1"/>
              </a:solidFill>
            </a:endParaRPr>
          </a:p>
        </p:txBody>
      </p:sp>
      <p:sp>
        <p:nvSpPr>
          <p:cNvPr id="3" name="Content Placeholder 2"/>
          <p:cNvSpPr>
            <a:spLocks noGrp="1"/>
          </p:cNvSpPr>
          <p:nvPr>
            <p:ph idx="1"/>
          </p:nvPr>
        </p:nvSpPr>
        <p:spPr>
          <a:xfrm>
            <a:off x="838200" y="1825625"/>
            <a:ext cx="10515600" cy="2565439"/>
          </a:xfrm>
          <a:solidFill>
            <a:schemeClr val="accent1">
              <a:lumMod val="50000"/>
              <a:alpha val="91000"/>
            </a:schemeClr>
          </a:solidFill>
          <a:effectLst>
            <a:softEdge rad="31750"/>
          </a:effectLst>
        </p:spPr>
        <p:txBody>
          <a:bodyPr/>
          <a:lstStyle/>
          <a:p>
            <a:r>
              <a:rPr lang="en-US" dirty="0" err="1" smtClean="0">
                <a:solidFill>
                  <a:schemeClr val="bg1"/>
                </a:solidFill>
              </a:rPr>
              <a:t>Aamir</a:t>
            </a:r>
            <a:r>
              <a:rPr lang="en-US" dirty="0" smtClean="0">
                <a:solidFill>
                  <a:schemeClr val="bg1"/>
                </a:solidFill>
              </a:rPr>
              <a:t> </a:t>
            </a:r>
            <a:r>
              <a:rPr lang="mr-IN" dirty="0" smtClean="0">
                <a:solidFill>
                  <a:schemeClr val="bg1"/>
                </a:solidFill>
              </a:rPr>
              <a:t>–</a:t>
            </a:r>
            <a:r>
              <a:rPr lang="en-US" dirty="0" smtClean="0">
                <a:solidFill>
                  <a:schemeClr val="bg1"/>
                </a:solidFill>
              </a:rPr>
              <a:t> SCRUM &amp; Project Manager</a:t>
            </a:r>
          </a:p>
          <a:p>
            <a:r>
              <a:rPr lang="en-US" dirty="0" err="1" smtClean="0">
                <a:solidFill>
                  <a:schemeClr val="bg1"/>
                </a:solidFill>
              </a:rPr>
              <a:t>Duy</a:t>
            </a:r>
            <a:r>
              <a:rPr lang="en-US" dirty="0" smtClean="0">
                <a:solidFill>
                  <a:schemeClr val="bg1"/>
                </a:solidFill>
              </a:rPr>
              <a:t> </a:t>
            </a:r>
            <a:r>
              <a:rPr lang="mr-IN" dirty="0" smtClean="0">
                <a:solidFill>
                  <a:schemeClr val="bg1"/>
                </a:solidFill>
              </a:rPr>
              <a:t>–</a:t>
            </a:r>
            <a:r>
              <a:rPr lang="en-US" dirty="0" smtClean="0">
                <a:solidFill>
                  <a:schemeClr val="bg1"/>
                </a:solidFill>
              </a:rPr>
              <a:t> Front End</a:t>
            </a:r>
          </a:p>
          <a:p>
            <a:r>
              <a:rPr lang="en-US" dirty="0" smtClean="0">
                <a:solidFill>
                  <a:schemeClr val="bg1"/>
                </a:solidFill>
              </a:rPr>
              <a:t>Frank </a:t>
            </a:r>
            <a:r>
              <a:rPr lang="mr-IN" dirty="0" smtClean="0">
                <a:solidFill>
                  <a:schemeClr val="bg1"/>
                </a:solidFill>
              </a:rPr>
              <a:t>–</a:t>
            </a:r>
            <a:r>
              <a:rPr lang="en-US" dirty="0" smtClean="0">
                <a:solidFill>
                  <a:schemeClr val="bg1"/>
                </a:solidFill>
              </a:rPr>
              <a:t> Front End</a:t>
            </a:r>
          </a:p>
          <a:p>
            <a:r>
              <a:rPr lang="en-US" dirty="0" err="1" smtClean="0">
                <a:solidFill>
                  <a:schemeClr val="bg1"/>
                </a:solidFill>
              </a:rPr>
              <a:t>Firas</a:t>
            </a:r>
            <a:r>
              <a:rPr lang="en-US" dirty="0" smtClean="0">
                <a:solidFill>
                  <a:schemeClr val="bg1"/>
                </a:solidFill>
              </a:rPr>
              <a:t> </a:t>
            </a:r>
            <a:r>
              <a:rPr lang="mr-IN" dirty="0" smtClean="0">
                <a:solidFill>
                  <a:schemeClr val="bg1"/>
                </a:solidFill>
              </a:rPr>
              <a:t>–</a:t>
            </a:r>
            <a:r>
              <a:rPr lang="en-US" dirty="0" smtClean="0">
                <a:solidFill>
                  <a:schemeClr val="bg1"/>
                </a:solidFill>
              </a:rPr>
              <a:t> Back End</a:t>
            </a:r>
          </a:p>
          <a:p>
            <a:r>
              <a:rPr lang="en-US" dirty="0" smtClean="0">
                <a:solidFill>
                  <a:schemeClr val="bg1"/>
                </a:solidFill>
              </a:rPr>
              <a:t>Jason </a:t>
            </a:r>
            <a:r>
              <a:rPr lang="mr-IN" dirty="0" smtClean="0">
                <a:solidFill>
                  <a:schemeClr val="bg1"/>
                </a:solidFill>
              </a:rPr>
              <a:t>–</a:t>
            </a:r>
            <a:r>
              <a:rPr lang="en-US" dirty="0" smtClean="0">
                <a:solidFill>
                  <a:schemeClr val="bg1"/>
                </a:solidFill>
              </a:rPr>
              <a:t> Back End</a:t>
            </a:r>
            <a:endParaRPr lang="en-US"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2116"/>
          <a:stretch/>
        </p:blipFill>
        <p:spPr>
          <a:xfrm>
            <a:off x="838200" y="4733131"/>
            <a:ext cx="10515600" cy="1782802"/>
          </a:xfrm>
          <a:prstGeom prst="rect">
            <a:avLst/>
          </a:prstGeom>
        </p:spPr>
      </p:pic>
    </p:spTree>
    <p:extLst>
      <p:ext uri="{BB962C8B-B14F-4D97-AF65-F5344CB8AC3E}">
        <p14:creationId xmlns:p14="http://schemas.microsoft.com/office/powerpoint/2010/main" val="1451311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solidFill>
            <a:schemeClr val="accent1">
              <a:lumMod val="50000"/>
              <a:alpha val="90000"/>
            </a:schemeClr>
          </a:solidFill>
          <a:effectLst>
            <a:softEdge rad="31750"/>
          </a:effectLst>
        </p:spPr>
        <p:txBody>
          <a:bodyPr/>
          <a:lstStyle/>
          <a:p>
            <a:r>
              <a:rPr lang="en-US" dirty="0" smtClean="0">
                <a:solidFill>
                  <a:schemeClr val="bg1"/>
                </a:solidFill>
              </a:rPr>
              <a:t>Objectives</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r>
              <a:rPr lang="en-US" dirty="0" smtClean="0">
                <a:solidFill>
                  <a:schemeClr val="bg1"/>
                </a:solidFill>
              </a:rPr>
              <a:t>Problem we are solving</a:t>
            </a:r>
          </a:p>
          <a:p>
            <a:r>
              <a:rPr lang="en-US" dirty="0" smtClean="0">
                <a:solidFill>
                  <a:schemeClr val="bg1"/>
                </a:solidFill>
              </a:rPr>
              <a:t>Proposed Solution</a:t>
            </a:r>
          </a:p>
          <a:p>
            <a:pPr lvl="1"/>
            <a:r>
              <a:rPr lang="en-US" dirty="0" smtClean="0">
                <a:solidFill>
                  <a:schemeClr val="bg1"/>
                </a:solidFill>
              </a:rPr>
              <a:t>Front End (UI/UX) </a:t>
            </a:r>
          </a:p>
          <a:p>
            <a:r>
              <a:rPr lang="en-US" dirty="0" smtClean="0">
                <a:solidFill>
                  <a:schemeClr val="bg1"/>
                </a:solidFill>
              </a:rPr>
              <a:t>Technologies </a:t>
            </a:r>
          </a:p>
          <a:p>
            <a:pPr lvl="1"/>
            <a:r>
              <a:rPr lang="en-US" dirty="0" smtClean="0">
                <a:solidFill>
                  <a:schemeClr val="bg1"/>
                </a:solidFill>
              </a:rPr>
              <a:t>Back End (APIs)</a:t>
            </a:r>
          </a:p>
          <a:p>
            <a:r>
              <a:rPr lang="en-US" dirty="0" smtClean="0">
                <a:solidFill>
                  <a:schemeClr val="bg1"/>
                </a:solidFill>
              </a:rPr>
              <a:t>DEMO</a:t>
            </a:r>
          </a:p>
          <a:p>
            <a:r>
              <a:rPr lang="en-US" dirty="0" smtClean="0">
                <a:solidFill>
                  <a:schemeClr val="bg1"/>
                </a:solidFill>
              </a:rPr>
              <a:t>Q&amp;A</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6679532" y="894321"/>
            <a:ext cx="3978442" cy="3177228"/>
          </a:xfrm>
          <a:prstGeom prst="rect">
            <a:avLst/>
          </a:prstGeom>
        </p:spPr>
      </p:pic>
      <p:pic>
        <p:nvPicPr>
          <p:cNvPr id="6" name="Picture 5"/>
          <p:cNvPicPr>
            <a:picLocks noChangeAspect="1"/>
          </p:cNvPicPr>
          <p:nvPr/>
        </p:nvPicPr>
        <p:blipFill>
          <a:blip r:embed="rId5"/>
          <a:stretch>
            <a:fillRect/>
          </a:stretch>
        </p:blipFill>
        <p:spPr>
          <a:xfrm>
            <a:off x="5841332" y="3429000"/>
            <a:ext cx="4532531" cy="2478728"/>
          </a:xfrm>
          <a:prstGeom prst="rect">
            <a:avLst/>
          </a:prstGeom>
        </p:spPr>
      </p:pic>
    </p:spTree>
    <p:extLst>
      <p:ext uri="{BB962C8B-B14F-4D97-AF65-F5344CB8AC3E}">
        <p14:creationId xmlns:p14="http://schemas.microsoft.com/office/powerpoint/2010/main" val="731827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254"/>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PROBLEM</a:t>
            </a:r>
            <a:endParaRPr lang="en-US" dirty="0">
              <a:solidFill>
                <a:schemeClr val="bg1"/>
              </a:solidFill>
            </a:endParaRPr>
          </a:p>
        </p:txBody>
      </p:sp>
      <p:pic>
        <p:nvPicPr>
          <p:cNvPr id="6" name="Picture 5"/>
          <p:cNvPicPr>
            <a:picLocks noChangeAspect="1"/>
          </p:cNvPicPr>
          <p:nvPr/>
        </p:nvPicPr>
        <p:blipFill>
          <a:blip r:embed="rId4"/>
          <a:stretch>
            <a:fillRect/>
          </a:stretch>
        </p:blipFill>
        <p:spPr>
          <a:xfrm>
            <a:off x="838200" y="1713362"/>
            <a:ext cx="7574280" cy="4807892"/>
          </a:xfrm>
          <a:prstGeom prst="rect">
            <a:avLst/>
          </a:prstGeom>
        </p:spPr>
      </p:pic>
      <p:pic>
        <p:nvPicPr>
          <p:cNvPr id="7" name="Picture 6"/>
          <p:cNvPicPr>
            <a:picLocks noChangeAspect="1"/>
          </p:cNvPicPr>
          <p:nvPr/>
        </p:nvPicPr>
        <p:blipFill>
          <a:blip r:embed="rId5"/>
          <a:stretch>
            <a:fillRect/>
          </a:stretch>
        </p:blipFill>
        <p:spPr>
          <a:xfrm>
            <a:off x="4974336" y="2697287"/>
            <a:ext cx="6379464" cy="3846641"/>
          </a:xfrm>
          <a:prstGeom prst="rect">
            <a:avLst/>
          </a:prstGeom>
        </p:spPr>
      </p:pic>
      <p:pic>
        <p:nvPicPr>
          <p:cNvPr id="5" name="Content Placeholder 4"/>
          <p:cNvPicPr>
            <a:picLocks noGrp="1" noChangeAspect="1"/>
          </p:cNvPicPr>
          <p:nvPr>
            <p:ph idx="1"/>
          </p:nvPr>
        </p:nvPicPr>
        <p:blipFill rotWithShape="1">
          <a:blip r:embed="rId6"/>
          <a:srcRect b="7958"/>
          <a:stretch/>
        </p:blipFill>
        <p:spPr>
          <a:xfrm>
            <a:off x="2078360" y="1690688"/>
            <a:ext cx="7566403" cy="4853241"/>
          </a:xfrm>
          <a:prstGeom prst="rect">
            <a:avLst/>
          </a:prstGeom>
        </p:spPr>
      </p:pic>
    </p:spTree>
    <p:extLst>
      <p:ext uri="{BB962C8B-B14F-4D97-AF65-F5344CB8AC3E}">
        <p14:creationId xmlns:p14="http://schemas.microsoft.com/office/powerpoint/2010/main" val="117898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SOLUTION</a:t>
            </a:r>
            <a:endParaRPr lang="en-US" dirty="0">
              <a:solidFill>
                <a:schemeClr val="bg1"/>
              </a:solidFill>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31955" y="1825625"/>
            <a:ext cx="7328090" cy="4351338"/>
          </a:xfrm>
          <a:solidFill>
            <a:schemeClr val="bg1"/>
          </a:solidFill>
          <a:ln w="76200">
            <a:solidFill>
              <a:schemeClr val="bg1"/>
            </a:solidFill>
          </a:ln>
        </p:spPr>
      </p:pic>
    </p:spTree>
    <p:extLst>
      <p:ext uri="{BB962C8B-B14F-4D97-AF65-F5344CB8AC3E}">
        <p14:creationId xmlns:p14="http://schemas.microsoft.com/office/powerpoint/2010/main" val="4202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Front End</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
            <a:ext cx="4084228" cy="64928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880" y="1690688"/>
            <a:ext cx="7271520" cy="38148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40" y="365125"/>
            <a:ext cx="10058400" cy="5972565"/>
          </a:xfrm>
          <a:prstGeom prst="rect">
            <a:avLst/>
          </a:prstGeom>
        </p:spPr>
      </p:pic>
    </p:spTree>
    <p:extLst>
      <p:ext uri="{BB962C8B-B14F-4D97-AF65-F5344CB8AC3E}">
        <p14:creationId xmlns:p14="http://schemas.microsoft.com/office/powerpoint/2010/main" val="1382442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solidFill>
            <a:schemeClr val="accent1">
              <a:lumMod val="50000"/>
              <a:alpha val="90000"/>
            </a:schemeClr>
          </a:solidFill>
          <a:effectLst>
            <a:softEdge rad="31750"/>
          </a:effectLst>
        </p:spPr>
        <p:txBody>
          <a:bodyPr/>
          <a:lstStyle/>
          <a:p>
            <a:r>
              <a:rPr lang="en-US" dirty="0" smtClean="0">
                <a:solidFill>
                  <a:schemeClr val="bg1"/>
                </a:solidFill>
              </a:rPr>
              <a:t>Technologies Used</a:t>
            </a:r>
            <a:endParaRPr lang="en-US" dirty="0">
              <a:solidFill>
                <a:schemeClr val="bg1"/>
              </a:solidFill>
            </a:endParaRPr>
          </a:p>
        </p:txBody>
      </p:sp>
      <p:sp>
        <p:nvSpPr>
          <p:cNvPr id="3" name="Content Placeholder 2"/>
          <p:cNvSpPr>
            <a:spLocks noGrp="1"/>
          </p:cNvSpPr>
          <p:nvPr>
            <p:ph idx="1"/>
          </p:nvPr>
        </p:nvSpPr>
        <p:spPr>
          <a:solidFill>
            <a:schemeClr val="accent1">
              <a:lumMod val="50000"/>
              <a:alpha val="91000"/>
            </a:schemeClr>
          </a:solidFill>
          <a:effectLst>
            <a:softEdge rad="31750"/>
          </a:effectLst>
        </p:spPr>
        <p:txBody>
          <a:bodyPr/>
          <a:lstStyle/>
          <a:p>
            <a:endParaRPr lang="en-US" dirty="0" smtClean="0">
              <a:solidFill>
                <a:schemeClr val="bg1"/>
              </a:solidFill>
            </a:endParaRPr>
          </a:p>
          <a:p>
            <a:r>
              <a:rPr lang="en-US" dirty="0" err="1" smtClean="0">
                <a:solidFill>
                  <a:schemeClr val="bg1"/>
                </a:solidFill>
              </a:rPr>
              <a:t>Wireframe.cc</a:t>
            </a:r>
            <a:r>
              <a:rPr lang="en-US" dirty="0" smtClean="0">
                <a:solidFill>
                  <a:schemeClr val="bg1"/>
                </a:solidFill>
              </a:rPr>
              <a:t> </a:t>
            </a:r>
            <a:r>
              <a:rPr lang="mr-IN" dirty="0" smtClean="0">
                <a:solidFill>
                  <a:schemeClr val="bg1"/>
                </a:solidFill>
              </a:rPr>
              <a:t>–</a:t>
            </a:r>
            <a:r>
              <a:rPr lang="en-US" dirty="0" smtClean="0">
                <a:solidFill>
                  <a:schemeClr val="bg1"/>
                </a:solidFill>
              </a:rPr>
              <a:t> App Layout</a:t>
            </a:r>
          </a:p>
          <a:p>
            <a:r>
              <a:rPr lang="en-US" dirty="0" smtClean="0">
                <a:solidFill>
                  <a:schemeClr val="bg1"/>
                </a:solidFill>
              </a:rPr>
              <a:t>ICAO </a:t>
            </a:r>
            <a:r>
              <a:rPr lang="mr-IN" dirty="0" smtClean="0">
                <a:solidFill>
                  <a:schemeClr val="bg1"/>
                </a:solidFill>
              </a:rPr>
              <a:t>–</a:t>
            </a:r>
            <a:r>
              <a:rPr lang="en-US" dirty="0" smtClean="0">
                <a:solidFill>
                  <a:schemeClr val="bg1"/>
                </a:solidFill>
              </a:rPr>
              <a:t> Airport Info</a:t>
            </a:r>
          </a:p>
          <a:p>
            <a:r>
              <a:rPr lang="en-US" dirty="0" err="1" smtClean="0">
                <a:solidFill>
                  <a:schemeClr val="bg1"/>
                </a:solidFill>
              </a:rPr>
              <a:t>FlightAware</a:t>
            </a:r>
            <a:r>
              <a:rPr lang="en-US" dirty="0" smtClean="0">
                <a:solidFill>
                  <a:schemeClr val="bg1"/>
                </a:solidFill>
              </a:rPr>
              <a:t> </a:t>
            </a:r>
            <a:r>
              <a:rPr lang="mr-IN" dirty="0" smtClean="0">
                <a:solidFill>
                  <a:schemeClr val="bg1"/>
                </a:solidFill>
              </a:rPr>
              <a:t>–</a:t>
            </a:r>
            <a:r>
              <a:rPr lang="en-US" dirty="0" smtClean="0">
                <a:solidFill>
                  <a:schemeClr val="bg1"/>
                </a:solidFill>
              </a:rPr>
              <a:t> Flight Status</a:t>
            </a:r>
          </a:p>
          <a:p>
            <a:r>
              <a:rPr lang="en-US" dirty="0">
                <a:solidFill>
                  <a:schemeClr val="bg1"/>
                </a:solidFill>
              </a:rPr>
              <a:t>AVWX </a:t>
            </a:r>
            <a:r>
              <a:rPr lang="mr-IN" dirty="0">
                <a:solidFill>
                  <a:schemeClr val="bg1"/>
                </a:solidFill>
              </a:rPr>
              <a:t>–</a:t>
            </a:r>
            <a:r>
              <a:rPr lang="en-US" dirty="0">
                <a:solidFill>
                  <a:schemeClr val="bg1"/>
                </a:solidFill>
              </a:rPr>
              <a:t> </a:t>
            </a:r>
            <a:r>
              <a:rPr lang="en-US" dirty="0" smtClean="0">
                <a:solidFill>
                  <a:schemeClr val="bg1"/>
                </a:solidFill>
              </a:rPr>
              <a:t>Weather</a:t>
            </a:r>
          </a:p>
          <a:p>
            <a:r>
              <a:rPr lang="en-US" dirty="0" err="1" smtClean="0">
                <a:solidFill>
                  <a:schemeClr val="bg1"/>
                </a:solidFill>
              </a:rPr>
              <a:t>OpenSky</a:t>
            </a:r>
            <a:r>
              <a:rPr lang="en-US" dirty="0" smtClean="0">
                <a:solidFill>
                  <a:schemeClr val="bg1"/>
                </a:solidFill>
              </a:rPr>
              <a:t> </a:t>
            </a:r>
            <a:r>
              <a:rPr lang="mr-IN" dirty="0" smtClean="0">
                <a:solidFill>
                  <a:schemeClr val="bg1"/>
                </a:solidFill>
              </a:rPr>
              <a:t>–</a:t>
            </a:r>
            <a:r>
              <a:rPr lang="en-US" dirty="0" smtClean="0">
                <a:solidFill>
                  <a:schemeClr val="bg1"/>
                </a:solidFill>
              </a:rPr>
              <a:t> Map</a:t>
            </a:r>
          </a:p>
          <a:p>
            <a:r>
              <a:rPr lang="en-US" dirty="0" err="1" smtClean="0">
                <a:solidFill>
                  <a:schemeClr val="bg1"/>
                </a:solidFill>
              </a:rPr>
              <a:t>Jquery</a:t>
            </a:r>
            <a:r>
              <a:rPr lang="en-US" dirty="0" smtClean="0">
                <a:solidFill>
                  <a:schemeClr val="bg1"/>
                </a:solidFill>
              </a:rPr>
              <a:t> Widget Autocomplete</a:t>
            </a:r>
            <a:endParaRPr lang="en-US" dirty="0">
              <a:solidFill>
                <a:schemeClr val="bg1"/>
              </a:solidFill>
            </a:endParaRPr>
          </a:p>
        </p:txBody>
      </p:sp>
      <p:pic>
        <p:nvPicPr>
          <p:cNvPr id="6" name="Picture 5"/>
          <p:cNvPicPr>
            <a:picLocks noChangeAspect="1"/>
          </p:cNvPicPr>
          <p:nvPr/>
        </p:nvPicPr>
        <p:blipFill rotWithShape="1">
          <a:blip r:embed="rId4"/>
          <a:srcRect t="12702" b="14200"/>
          <a:stretch/>
        </p:blipFill>
        <p:spPr>
          <a:xfrm>
            <a:off x="6256020" y="615076"/>
            <a:ext cx="5097780" cy="2235816"/>
          </a:xfrm>
          <a:prstGeom prst="rect">
            <a:avLst/>
          </a:prstGeom>
        </p:spPr>
      </p:pic>
      <p:pic>
        <p:nvPicPr>
          <p:cNvPr id="8" name="Picture 7"/>
          <p:cNvPicPr>
            <a:picLocks noChangeAspect="1"/>
          </p:cNvPicPr>
          <p:nvPr/>
        </p:nvPicPr>
        <p:blipFill>
          <a:blip r:embed="rId5"/>
          <a:stretch>
            <a:fillRect/>
          </a:stretch>
        </p:blipFill>
        <p:spPr>
          <a:xfrm>
            <a:off x="5346119" y="3459893"/>
            <a:ext cx="3850640" cy="2310384"/>
          </a:xfrm>
          <a:prstGeom prst="rect">
            <a:avLst/>
          </a:prstGeom>
        </p:spPr>
      </p:pic>
      <p:pic>
        <p:nvPicPr>
          <p:cNvPr id="7" name="Picture 6"/>
          <p:cNvPicPr>
            <a:picLocks noChangeAspect="1"/>
          </p:cNvPicPr>
          <p:nvPr/>
        </p:nvPicPr>
        <p:blipFill>
          <a:blip r:embed="rId6"/>
          <a:stretch>
            <a:fillRect/>
          </a:stretch>
        </p:blipFill>
        <p:spPr>
          <a:xfrm>
            <a:off x="6862700" y="2728964"/>
            <a:ext cx="3810000" cy="1524000"/>
          </a:xfrm>
          <a:prstGeom prst="rect">
            <a:avLst/>
          </a:prstGeom>
        </p:spPr>
      </p:pic>
      <p:pic>
        <p:nvPicPr>
          <p:cNvPr id="9" name="Picture 8"/>
          <p:cNvPicPr>
            <a:picLocks noChangeAspect="1"/>
          </p:cNvPicPr>
          <p:nvPr/>
        </p:nvPicPr>
        <p:blipFill>
          <a:blip r:embed="rId7"/>
          <a:stretch>
            <a:fillRect/>
          </a:stretch>
        </p:blipFill>
        <p:spPr>
          <a:xfrm>
            <a:off x="8703855" y="4216504"/>
            <a:ext cx="2575525" cy="1879598"/>
          </a:xfrm>
          <a:prstGeom prst="rect">
            <a:avLst/>
          </a:prstGeom>
        </p:spPr>
      </p:pic>
      <p:sp>
        <p:nvSpPr>
          <p:cNvPr id="5" name="Rectangle 4"/>
          <p:cNvSpPr/>
          <p:nvPr/>
        </p:nvSpPr>
        <p:spPr>
          <a:xfrm>
            <a:off x="7271439" y="2552333"/>
            <a:ext cx="2284517" cy="830997"/>
          </a:xfrm>
          <a:prstGeom prst="rect">
            <a:avLst/>
          </a:prstGeom>
        </p:spPr>
        <p:txBody>
          <a:bodyPr wrap="square">
            <a:spAutoFit/>
          </a:bodyPr>
          <a:lstStyle/>
          <a:p>
            <a:r>
              <a:rPr lang="en-US" sz="4800" b="1" dirty="0">
                <a:solidFill>
                  <a:srgbClr val="FEFEFE"/>
                </a:solidFill>
                <a:latin typeface="Helvetica Neue" charset="0"/>
                <a:hlinkClick r:id="rId8"/>
              </a:rPr>
              <a:t>AVWX</a:t>
            </a:r>
            <a:endParaRPr lang="en-US" sz="4800" b="1" dirty="0"/>
          </a:p>
        </p:txBody>
      </p:sp>
    </p:spTree>
    <p:extLst>
      <p:ext uri="{BB962C8B-B14F-4D97-AF65-F5344CB8AC3E}">
        <p14:creationId xmlns:p14="http://schemas.microsoft.com/office/powerpoint/2010/main" val="8845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smtClean="0">
              <a:solidFill>
                <a:schemeClr val="bg1"/>
              </a:solidFill>
            </a:endParaRPr>
          </a:p>
          <a:p>
            <a:pPr marL="0" indent="0" algn="ctr">
              <a:buNone/>
            </a:pPr>
            <a:r>
              <a:rPr lang="en-US" sz="10800" dirty="0" smtClean="0">
                <a:solidFill>
                  <a:schemeClr val="bg1"/>
                </a:solidFill>
              </a:rPr>
              <a:t>DEMO</a:t>
            </a:r>
            <a:endParaRPr lang="en-US" sz="10800" dirty="0">
              <a:solidFill>
                <a:schemeClr val="bg1"/>
              </a:solidFill>
            </a:endParaRPr>
          </a:p>
        </p:txBody>
      </p:sp>
    </p:spTree>
    <p:extLst>
      <p:ext uri="{BB962C8B-B14F-4D97-AF65-F5344CB8AC3E}">
        <p14:creationId xmlns:p14="http://schemas.microsoft.com/office/powerpoint/2010/main" val="2034233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838200" y="804672"/>
            <a:ext cx="10515600" cy="5372291"/>
          </a:xfrm>
          <a:solidFill>
            <a:schemeClr val="accent1">
              <a:lumMod val="50000"/>
              <a:alpha val="91000"/>
            </a:schemeClr>
          </a:solidFill>
          <a:effectLst>
            <a:softEdge rad="31750"/>
          </a:effectLst>
        </p:spPr>
        <p:txBody>
          <a:bodyPr>
            <a:normAutofit/>
          </a:bodyPr>
          <a:lstStyle/>
          <a:p>
            <a:pPr marL="0" indent="0" algn="ctr">
              <a:buNone/>
            </a:pPr>
            <a:endParaRPr lang="en-US" sz="10800" dirty="0" smtClean="0">
              <a:solidFill>
                <a:schemeClr val="bg1"/>
              </a:solidFill>
            </a:endParaRPr>
          </a:p>
          <a:p>
            <a:pPr marL="0" indent="0" algn="ctr">
              <a:buNone/>
            </a:pPr>
            <a:r>
              <a:rPr lang="en-US" sz="10800" dirty="0" smtClean="0">
                <a:solidFill>
                  <a:schemeClr val="bg1"/>
                </a:solidFill>
              </a:rPr>
              <a:t>Q&amp;A</a:t>
            </a:r>
            <a:endParaRPr lang="en-US" sz="10800" dirty="0">
              <a:solidFill>
                <a:schemeClr val="bg1"/>
              </a:solidFill>
            </a:endParaRPr>
          </a:p>
        </p:txBody>
      </p:sp>
    </p:spTree>
    <p:extLst>
      <p:ext uri="{BB962C8B-B14F-4D97-AF65-F5344CB8AC3E}">
        <p14:creationId xmlns:p14="http://schemas.microsoft.com/office/powerpoint/2010/main" val="370066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235</Words>
  <Application>Microsoft Macintosh PowerPoint</Application>
  <PresentationFormat>Widescreen</PresentationFormat>
  <Paragraphs>59</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 Neue</vt:lpstr>
      <vt:lpstr>Mangal</vt:lpstr>
      <vt:lpstr>Office Theme</vt:lpstr>
      <vt:lpstr>Mavericks Flight Tracking Mobile App </vt:lpstr>
      <vt:lpstr>Meet our team</vt:lpstr>
      <vt:lpstr>Objectives</vt:lpstr>
      <vt:lpstr>PROBLEM</vt:lpstr>
      <vt:lpstr>SOLUTION</vt:lpstr>
      <vt:lpstr>Front End</vt:lpstr>
      <vt:lpstr>Technologies Used</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Gomes</dc:creator>
  <cp:lastModifiedBy>Francisco Gomes</cp:lastModifiedBy>
  <cp:revision>28</cp:revision>
  <dcterms:created xsi:type="dcterms:W3CDTF">2017-08-08T01:05:26Z</dcterms:created>
  <dcterms:modified xsi:type="dcterms:W3CDTF">2017-08-10T23:27:32Z</dcterms:modified>
</cp:coreProperties>
</file>